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0" r:id="rId2"/>
    <p:sldId id="522" r:id="rId3"/>
    <p:sldId id="528" r:id="rId4"/>
    <p:sldId id="529" r:id="rId5"/>
    <p:sldId id="536" r:id="rId6"/>
    <p:sldId id="525" r:id="rId7"/>
    <p:sldId id="531" r:id="rId8"/>
    <p:sldId id="532" r:id="rId9"/>
    <p:sldId id="524" r:id="rId10"/>
    <p:sldId id="538" r:id="rId11"/>
    <p:sldId id="526" r:id="rId12"/>
    <p:sldId id="540" r:id="rId13"/>
    <p:sldId id="527" r:id="rId14"/>
    <p:sldId id="539" r:id="rId15"/>
    <p:sldId id="381" r:id="rId16"/>
    <p:sldId id="535" r:id="rId17"/>
  </p:sldIdLst>
  <p:sldSz cx="12192000" cy="6858000"/>
  <p:notesSz cx="6858000" cy="9144000"/>
  <p:defaultTextStyle>
    <a:defPPr>
      <a:defRPr lang="en-US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237" autoAdjust="0"/>
  </p:normalViewPr>
  <p:slideViewPr>
    <p:cSldViewPr>
      <p:cViewPr varScale="1">
        <p:scale>
          <a:sx n="55" d="100"/>
          <a:sy n="55" d="100"/>
        </p:scale>
        <p:origin x="13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EFC1-B816-415A-A0F2-142EBA931B0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CA3D4-98EC-4F75-9B36-7ECC2C986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50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4EB2A-A225-4BAF-86F0-06A9224E783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433E1-4E2E-45A4-97A9-3F0268B2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49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433E1-4E2E-45A4-97A9-3F0268B2FB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25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433E1-4E2E-45A4-97A9-3F0268B2FB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51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Mungkin</a:t>
            </a:r>
            <a:r>
              <a:rPr lang="en-US" dirty="0" smtClean="0"/>
              <a:t> x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slaid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---KIV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433E1-4E2E-45A4-97A9-3F0268B2FB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40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433E1-4E2E-45A4-97A9-3F0268B2FB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54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433E1-4E2E-45A4-97A9-3F0268B2FB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81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433E1-4E2E-45A4-97A9-3F0268B2FB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01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433E1-4E2E-45A4-97A9-3F0268B2FB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08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433E1-4E2E-45A4-97A9-3F0268B2FB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5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2BDB-76C1-4D30-AFFE-9499E7219AAB}" type="datetimeFigureOut">
              <a:rPr lang="en-US" smtClean="0"/>
              <a:pPr/>
              <a:t>5/12/2020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DFFA-CCAC-461A-A9ED-A3436426290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2BDB-76C1-4D30-AFFE-9499E7219AAB}" type="datetimeFigureOut">
              <a:rPr lang="en-US" smtClean="0"/>
              <a:pPr/>
              <a:t>5/12/2020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DFFA-CCAC-461A-A9ED-A3436426290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2BDB-76C1-4D30-AFFE-9499E7219AAB}" type="datetimeFigureOut">
              <a:rPr lang="en-US" smtClean="0"/>
              <a:pPr/>
              <a:t>5/12/2020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DFFA-CCAC-461A-A9ED-A3436426290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2BDB-76C1-4D30-AFFE-9499E7219AAB}" type="datetimeFigureOut">
              <a:rPr lang="en-US" smtClean="0"/>
              <a:pPr/>
              <a:t>5/12/2020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DFFA-CCAC-461A-A9ED-A3436426290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2BDB-76C1-4D30-AFFE-9499E7219AAB}" type="datetimeFigureOut">
              <a:rPr lang="en-US" smtClean="0"/>
              <a:pPr/>
              <a:t>5/12/2020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DFFA-CCAC-461A-A9ED-A3436426290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2BDB-76C1-4D30-AFFE-9499E7219AAB}" type="datetimeFigureOut">
              <a:rPr lang="en-US" smtClean="0"/>
              <a:pPr/>
              <a:t>5/12/2020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DFFA-CCAC-461A-A9ED-A3436426290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2BDB-76C1-4D30-AFFE-9499E7219AAB}" type="datetimeFigureOut">
              <a:rPr lang="en-US" smtClean="0"/>
              <a:pPr/>
              <a:t>5/12/2020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DFFA-CCAC-461A-A9ED-A3436426290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2BDB-76C1-4D30-AFFE-9499E7219AAB}" type="datetimeFigureOut">
              <a:rPr lang="en-US" smtClean="0"/>
              <a:pPr/>
              <a:t>5/12/2020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DFFA-CCAC-461A-A9ED-A3436426290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2BDB-76C1-4D30-AFFE-9499E7219AAB}" type="datetimeFigureOut">
              <a:rPr lang="en-US" smtClean="0"/>
              <a:pPr/>
              <a:t>5/12/2020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DFFA-CCAC-461A-A9ED-A3436426290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2BDB-76C1-4D30-AFFE-9499E7219AAB}" type="datetimeFigureOut">
              <a:rPr lang="en-US" smtClean="0"/>
              <a:pPr/>
              <a:t>5/12/2020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DFFA-CCAC-461A-A9ED-A3436426290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2BDB-76C1-4D30-AFFE-9499E7219AAB}" type="datetimeFigureOut">
              <a:rPr lang="en-US" smtClean="0"/>
              <a:pPr/>
              <a:t>5/12/2020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DFFA-CCAC-461A-A9ED-A3436426290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02BDB-76C1-4D30-AFFE-9499E7219AAB}" type="datetimeFigureOut">
              <a:rPr lang="en-US" smtClean="0"/>
              <a:pPr/>
              <a:t>5/12/2020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DDFFA-CCAC-461A-A9ED-A34364262909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7280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itchFamily="34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artec-kk.co.jp/en/artecrobo-movie/?id=20160217_7" TargetMode="External"/><Relationship Id="rId5" Type="http://schemas.openxmlformats.org/officeDocument/2006/relationships/hyperlink" Target="https://www.artec-kk.co.jp/en/artecrobo-movie/?id=20160217_12" TargetMode="Externa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joshbuild.com/product/110v-240v-hot-melt-glue-gun/" TargetMode="External"/><Relationship Id="rId3" Type="http://schemas.openxmlformats.org/officeDocument/2006/relationships/hyperlink" Target="http://joshbuild.com/product/mcigicm-100pcs-5mm-led-diode-light-assorted-kit-diy-leds-set-white-yellow-red-green-blue-electronic-diy-kit-hot-sale/" TargetMode="External"/><Relationship Id="rId7" Type="http://schemas.openxmlformats.org/officeDocument/2006/relationships/hyperlink" Target="http://joshbuild.com/product/50g-0-8mm-1-0mm-tin-solder-wire/" TargetMode="External"/><Relationship Id="rId2" Type="http://schemas.openxmlformats.org/officeDocument/2006/relationships/hyperlink" Target="http://joshbuild.com/product/aiyima-10pcs-mini-vibration-motor-dc3v-4-2v-0930-flat-button-type-moteur-for-mobile-phone-tablet-household-appliances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joshbuild.com/product/adjustable-temperature-electric-soldering-iron-220v-110v-60w/" TargetMode="External"/><Relationship Id="rId5" Type="http://schemas.openxmlformats.org/officeDocument/2006/relationships/hyperlink" Target="http://joshbuild.com/product/10pcs-lot-black-round-3v-cr2025-cr2032-button-coin-cell-battery-socket-holder-case-wholesale/" TargetMode="External"/><Relationship Id="rId10" Type="http://schemas.openxmlformats.org/officeDocument/2006/relationships/hyperlink" Target="http://joshbuild.com/how-to-make-a-mini-robot-bug/" TargetMode="External"/><Relationship Id="rId4" Type="http://schemas.openxmlformats.org/officeDocument/2006/relationships/hyperlink" Target="http://joshbuild.com/product/5pcs-pack-cr2032-button-batteries-br2032-dl2032-ecr2032-cell-coin-lithium-battery-3v-cr-2032-for-watch-electronic-toy-remote/" TargetMode="External"/><Relationship Id="rId9" Type="http://schemas.openxmlformats.org/officeDocument/2006/relationships/hyperlink" Target="https://youtu.be/TFkUan5Uuj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4243" y="145435"/>
            <a:ext cx="9675197" cy="4165046"/>
          </a:xfrm>
        </p:spPr>
        <p:txBody>
          <a:bodyPr>
            <a:normAutofit/>
          </a:bodyPr>
          <a:lstStyle/>
          <a:p>
            <a:r>
              <a:rPr lang="en-US" sz="5880" dirty="0" smtClean="0"/>
              <a:t>COMPUTATIONAL THINKING:</a:t>
            </a:r>
            <a:br>
              <a:rPr lang="en-US" sz="5880" dirty="0" smtClean="0"/>
            </a:br>
            <a:r>
              <a:rPr lang="en-US" sz="5880" dirty="0" smtClean="0"/>
              <a:t>ARTEC ROBO FOR </a:t>
            </a:r>
            <a:br>
              <a:rPr lang="en-US" sz="5880" dirty="0" smtClean="0"/>
            </a:br>
            <a:r>
              <a:rPr lang="en-US" sz="5880" dirty="0" smtClean="0"/>
              <a:t>STEM EDUCATION</a:t>
            </a:r>
            <a:endParaRPr lang="en-US" sz="588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1464" y="3789040"/>
            <a:ext cx="9882150" cy="184293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SESSION 3: DEVELOPMENT OF ROBOTIC SET FOR 21</a:t>
            </a:r>
            <a:r>
              <a:rPr lang="en-US" baseline="30000" dirty="0" smtClean="0"/>
              <a:t>ST</a:t>
            </a:r>
            <a:r>
              <a:rPr lang="en-US" dirty="0" smtClean="0"/>
              <a:t> CENTURY </a:t>
            </a:r>
            <a:r>
              <a:rPr lang="en-US" dirty="0" smtClean="0"/>
              <a:t>LEARNING</a:t>
            </a:r>
          </a:p>
          <a:p>
            <a:r>
              <a:rPr lang="en-US" dirty="0" smtClean="0"/>
              <a:t>By DR MARIAM OTHMAN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17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9416" y="404664"/>
            <a:ext cx="9217024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VIDEO   00462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16.59 – 17.27 – INSTRUCTION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22.16 – 22.29 – SAMPLE CAR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22.53 – 27.00 – CONSTRUCTING THE CAR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26.54 – 27.30 – MOVE WITHOUT CABLE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28.20 – 29.30 – TRYING TO USE 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 (USED IN SLIDE 12)</a:t>
            </a:r>
            <a:endParaRPr lang="en-US" sz="2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32.07-32.12 – LIMITED BY CABLE</a:t>
            </a:r>
          </a:p>
          <a:p>
            <a:endParaRPr lang="en-US" sz="2800" dirty="0" smtClean="0"/>
          </a:p>
          <a:p>
            <a:r>
              <a:rPr lang="en-US" sz="2800" dirty="0" smtClean="0"/>
              <a:t>VIDEO   </a:t>
            </a:r>
            <a:r>
              <a:rPr lang="en-US" sz="2800" dirty="0" smtClean="0"/>
              <a:t>00463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Tx/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16.30-17.30 – FACILITATOR EXPLAINED TO MOVE WITHOUT CABLE - RESET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TRANSFER, UNPLUGGED</a:t>
            </a:r>
          </a:p>
          <a:p>
            <a:pPr marL="514350" indent="-514350">
              <a:buAutoNum type="arabicPeriod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99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 EXPLORE ON YOUR OWN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10607" y="4926096"/>
            <a:ext cx="54997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</p:txBody>
      </p:sp>
      <p:pic>
        <p:nvPicPr>
          <p:cNvPr id="3074" name="Picture 2" descr="Image result for 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53" y="364745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sensor IN ART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55" y="3750560"/>
            <a:ext cx="187220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87891" y="3047049"/>
            <a:ext cx="1944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SENSORS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97485" y="3068738"/>
            <a:ext cx="1192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ii. LED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84" name="Picture 12" descr="Image result for S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308" y="3750560"/>
            <a:ext cx="2880320" cy="215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299495" y="3047049"/>
            <a:ext cx="1721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iii. SOUND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351" y="1670069"/>
            <a:ext cx="3528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BY ADDING 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08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ADDING SENSOR, LED AND SOUND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55440" y="2420888"/>
            <a:ext cx="1088047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1. VIDEO 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00462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28.20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– 29.30 – TRYING TO USE SENSOR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2. AA00468 – ADDING SENSOR, LED AND SOUND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49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NOW CREATE YOUR OWN PROGRAMME</a:t>
            </a:r>
            <a:br>
              <a:rPr lang="en-US" dirty="0" smtClean="0"/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4249" y="1700808"/>
            <a:ext cx="3730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SHOW TIME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artec rob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3212976"/>
            <a:ext cx="4680519" cy="311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rtec rob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2826366"/>
            <a:ext cx="3888432" cy="325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27848" y="6007440"/>
            <a:ext cx="7464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https://www.artec-kk.co.jp/en/artecrobo-movie/?</a:t>
            </a:r>
            <a:r>
              <a:rPr lang="en-US" dirty="0" smtClean="0">
                <a:hlinkClick r:id="rId5"/>
              </a:rPr>
              <a:t>id=20160217_12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79975" y="618317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6"/>
              </a:rPr>
              <a:t>https://www.artec-kk.co.jp/en/artecrobo-movie/?</a:t>
            </a:r>
            <a:r>
              <a:rPr lang="en-US" dirty="0" smtClean="0">
                <a:hlinkClick r:id="rId6"/>
              </a:rPr>
              <a:t>id=20160217_7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77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8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68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7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79" tmFilter="0, 0; 0.125,0.2665; 0.25,0.4; 0.375,0.465; 0.5,0.5;  0.625,0.535; 0.75,0.6; 0.875,0.7335; 1,1">
                                          <p:stCondLst>
                                            <p:cond delay="97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" tmFilter="0, 0; 0.125,0.2665; 0.25,0.4; 0.375,0.465; 0.5,0.5;  0.625,0.535; 0.75,0.6; 0.875,0.7335; 1,1">
                                          <p:stCondLst>
                                            <p:cond delay="1953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" tmFilter="0, 0; 0.125,0.2665; 0.25,0.4; 0.375,0.465; 0.5,0.5;  0.625,0.535; 0.75,0.6; 0.875,0.7335; 1,1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">
                                          <p:stCondLst>
                                            <p:cond delay="95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997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">
                                          <p:stCondLst>
                                            <p:cond delay="193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" decel="50000">
                                          <p:stCondLst>
                                            <p:cond delay="1973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" decel="50000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" decel="50000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878888" cy="401845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1. AA074501 - presentation</a:t>
            </a:r>
            <a:br>
              <a:rPr lang="en-US" dirty="0" smtClean="0"/>
            </a:br>
            <a:r>
              <a:rPr lang="en-US" dirty="0" smtClean="0"/>
              <a:t>2. AA074101</a:t>
            </a:r>
            <a:r>
              <a:rPr lang="en-US" dirty="0"/>
              <a:t> - presentation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3.AA074401</a:t>
            </a:r>
            <a:r>
              <a:rPr lang="en-US" dirty="0"/>
              <a:t> - presentation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4. AA074501</a:t>
            </a:r>
            <a:r>
              <a:rPr lang="en-US" dirty="0"/>
              <a:t> - presentation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312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167619" y="2967335"/>
            <a:ext cx="3856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THANK YOU!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681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DIY ROBOT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6000" smtClean="0">
                <a:latin typeface="Arial" panose="020B0604020202020204" pitchFamily="34" charset="0"/>
                <a:cs typeface="Arial" panose="020B0604020202020204" pitchFamily="34" charset="0"/>
              </a:rPr>
              <a:t>Parts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vibrating motor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(RM4.50)</a:t>
            </a:r>
          </a:p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LEDs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(RM10.00 – 125) RM0.10-RM1.00</a:t>
            </a:r>
          </a:p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Battery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(RM2.00)</a:t>
            </a:r>
          </a:p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Battery holder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 (optional – RM2.00)</a:t>
            </a:r>
          </a:p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Paper clips</a:t>
            </a:r>
          </a:p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clothes pins</a:t>
            </a:r>
          </a:p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wires</a:t>
            </a:r>
          </a:p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Tools:</a:t>
            </a:r>
          </a:p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Soldering iron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(RM23.50) + 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solder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RM3.00 - 10G) </a:t>
            </a:r>
          </a:p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Glue gun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(RM18.50)</a:t>
            </a:r>
          </a:p>
          <a:p>
            <a:pPr marL="0" indent="0">
              <a:buNone/>
            </a:pPr>
            <a:r>
              <a:rPr lang="en-US" sz="5900" dirty="0"/>
              <a:t/>
            </a:r>
            <a:br>
              <a:rPr lang="en-US" sz="5900" dirty="0"/>
            </a:br>
            <a:r>
              <a:rPr lang="en-US" sz="5900" dirty="0">
                <a:latin typeface="Arial" panose="020B0604020202020204" pitchFamily="34" charset="0"/>
                <a:cs typeface="Arial" panose="020B0604020202020204" pitchFamily="34" charset="0"/>
              </a:rPr>
              <a:t>~ RM63.50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youtu.be/TFkUan5Uujs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http://joshbuild.com/how-to-make-a-mini-robot-bug/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45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</a:t>
            </a:r>
            <a:r>
              <a:rPr lang="en-US" b="1" dirty="0" smtClean="0"/>
              <a:t>TESTING </a:t>
            </a:r>
            <a:r>
              <a:rPr lang="en-US" b="1" dirty="0"/>
              <a:t>THE DC MOTOR</a:t>
            </a:r>
            <a:br>
              <a:rPr lang="en-US" b="1" dirty="0"/>
            </a:br>
            <a:r>
              <a:rPr lang="en-US" sz="5400" dirty="0"/>
              <a:t>FOLLOW THE STEPS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51584" y="6858000"/>
            <a:ext cx="10972800" cy="4525963"/>
          </a:xfrm>
        </p:spPr>
        <p:txBody>
          <a:bodyPr/>
          <a:lstStyle/>
          <a:p>
            <a:r>
              <a:rPr lang="en-US" dirty="0" smtClean="0"/>
              <a:t>CONNECTING THE WIRES</a:t>
            </a:r>
          </a:p>
          <a:p>
            <a:r>
              <a:rPr lang="en-US" dirty="0" smtClean="0"/>
              <a:t>OPEN THE PROGRAMME</a:t>
            </a:r>
          </a:p>
          <a:p>
            <a:r>
              <a:rPr lang="en-US" dirty="0" smtClean="0"/>
              <a:t>FOLLOW THE STEPS</a:t>
            </a:r>
          </a:p>
          <a:p>
            <a:r>
              <a:rPr lang="en-US" dirty="0" smtClean="0"/>
              <a:t>WHAT HAPPENED?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connecting the cab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85" y="2194005"/>
            <a:ext cx="3830216" cy="348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84440" y="5654605"/>
            <a:ext cx="4345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BE </a:t>
            </a:r>
            <a:r>
              <a:rPr lang="en-US" sz="2400" b="1" dirty="0"/>
              <a:t>CAUTION OF THE THIN WIRES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2508707"/>
            <a:ext cx="4194531" cy="3145898"/>
          </a:xfrm>
          <a:prstGeom prst="rect">
            <a:avLst/>
          </a:prstGeom>
        </p:spPr>
      </p:pic>
      <p:sp>
        <p:nvSpPr>
          <p:cNvPr id="8" name="Striped Right Arrow 7"/>
          <p:cNvSpPr/>
          <p:nvPr/>
        </p:nvSpPr>
        <p:spPr>
          <a:xfrm>
            <a:off x="4910696" y="3903807"/>
            <a:ext cx="1178407" cy="62219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27912" y="5679364"/>
            <a:ext cx="2231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IS IT WORKING?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6383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" y="35387"/>
            <a:ext cx="12025335" cy="55802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583792"/>
            <a:ext cx="2390775" cy="504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9656" y="5583793"/>
            <a:ext cx="1838325" cy="52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0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274638"/>
            <a:ext cx="9615487" cy="57554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200" y="5877272"/>
            <a:ext cx="2088232" cy="5964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075" y="5877272"/>
            <a:ext cx="2389839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7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1464" y="1052736"/>
            <a:ext cx="969047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VIDEO 00462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AA72501 – opening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Tx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VIDEO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00462- 3.30-4.35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– setting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</a:p>
          <a:p>
            <a:pPr marL="514350" indent="-514350">
              <a:buFontTx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VIDEO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00462 - 10.56-11.20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– testing servo motor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AA72701 – testing servo motor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AA73601 – testing servo motor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AA73701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– testing servo motor</a:t>
            </a:r>
          </a:p>
        </p:txBody>
      </p:sp>
    </p:spTree>
    <p:extLst>
      <p:ext uri="{BB962C8B-B14F-4D97-AF65-F5344CB8AC3E}">
        <p14:creationId xmlns:p14="http://schemas.microsoft.com/office/powerpoint/2010/main" val="2832939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0"/>
            <a:ext cx="10972800" cy="1143000"/>
          </a:xfrm>
        </p:spPr>
        <p:txBody>
          <a:bodyPr/>
          <a:lstStyle/>
          <a:p>
            <a:r>
              <a:rPr lang="en-US" dirty="0" smtClean="0"/>
              <a:t>2. MOVE FORWARD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009" y="1031230"/>
            <a:ext cx="8675886" cy="5040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7867" y="5445225"/>
            <a:ext cx="1954757" cy="6265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2338" y="5566965"/>
            <a:ext cx="23907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7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MOVE </a:t>
            </a:r>
            <a:r>
              <a:rPr lang="en-US" dirty="0" smtClean="0"/>
              <a:t>FORWARD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0" y="1435332"/>
            <a:ext cx="11310547" cy="4153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1535" y="5805264"/>
            <a:ext cx="2053097" cy="576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4148" y="5875316"/>
            <a:ext cx="2389839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1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404664"/>
            <a:ext cx="10962232" cy="55930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7779" y="5589241"/>
            <a:ext cx="1838325" cy="603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40" y="5880208"/>
            <a:ext cx="2389839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98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4. BUILD THE CAR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89385" y="2179639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11480" indent="-411480" algn="l" defTabSz="10972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indent="-342900" algn="l" defTabSz="10972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FOLLOW THE MANUAL</a:t>
            </a:r>
            <a:endParaRPr lang="en-US" dirty="0"/>
          </a:p>
        </p:txBody>
      </p:sp>
      <p:pic>
        <p:nvPicPr>
          <p:cNvPr id="8" name="Picture 2" descr="Image result for artec rob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3063081"/>
            <a:ext cx="4680520" cy="262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46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7218</TotalTime>
  <Words>274</Words>
  <Application>Microsoft Office PowerPoint</Application>
  <PresentationFormat>Widescreen</PresentationFormat>
  <Paragraphs>77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COMPUTATIONAL THINKING: ARTEC ROBO FOR  STEM EDUCATION</vt:lpstr>
      <vt:lpstr>1. TESTING THE DC MOTOR FOLLOW THE STEPS </vt:lpstr>
      <vt:lpstr>PowerPoint Presentation</vt:lpstr>
      <vt:lpstr>PowerPoint Presentation</vt:lpstr>
      <vt:lpstr>PowerPoint Presentation</vt:lpstr>
      <vt:lpstr>2. MOVE FORWARD</vt:lpstr>
      <vt:lpstr>2. MOVE FORWARD</vt:lpstr>
      <vt:lpstr>PowerPoint Presentation</vt:lpstr>
      <vt:lpstr>4. BUILD THE CAR</vt:lpstr>
      <vt:lpstr> </vt:lpstr>
      <vt:lpstr>5.  EXPLORE ON YOUR OWN</vt:lpstr>
      <vt:lpstr>ADDING SENSOR, LED AND SOUND</vt:lpstr>
      <vt:lpstr>  NOW CREATE YOUR OWN PROGRAMME THEN  </vt:lpstr>
      <vt:lpstr>1. AA074501 - presentation 2. AA074101 - presentation 3.AA074401 - presentation 4. AA074501 - presentation  </vt:lpstr>
      <vt:lpstr>PowerPoint Presentation</vt:lpstr>
      <vt:lpstr>DIY ROBOT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syafiyah</dc:creator>
  <cp:lastModifiedBy>user</cp:lastModifiedBy>
  <cp:revision>310</cp:revision>
  <cp:lastPrinted>2020-05-07T02:51:21Z</cp:lastPrinted>
  <dcterms:created xsi:type="dcterms:W3CDTF">2016-08-08T01:17:48Z</dcterms:created>
  <dcterms:modified xsi:type="dcterms:W3CDTF">2020-05-12T07:00:52Z</dcterms:modified>
</cp:coreProperties>
</file>